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2" r:id="rId3"/>
    <p:sldId id="258" r:id="rId4"/>
    <p:sldId id="265" r:id="rId5"/>
    <p:sldId id="266" r:id="rId6"/>
    <p:sldId id="264" r:id="rId7"/>
    <p:sldId id="261" r:id="rId8"/>
    <p:sldId id="257" r:id="rId9"/>
    <p:sldId id="256" r:id="rId10"/>
    <p:sldId id="268" r:id="rId11"/>
    <p:sldId id="263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41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238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2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27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44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15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69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35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01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16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301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FF86A-C38A-4CC7-BEA7-AD17E346504B}" type="datetimeFigureOut">
              <a:rPr lang="en-US" smtClean="0"/>
              <a:t>2/2/2015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7415A-B85A-4F13-A1EF-D33C67415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99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949575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Censos</a:t>
            </a:r>
            <a:r>
              <a:rPr lang="en-US" dirty="0" smtClean="0"/>
              <a:t> De Aves</a:t>
            </a:r>
            <a:br>
              <a:rPr lang="en-US" dirty="0" smtClean="0"/>
            </a:br>
            <a:r>
              <a:rPr lang="en-US" dirty="0" smtClean="0"/>
              <a:t>Canal Beagle</a:t>
            </a:r>
            <a:br>
              <a:rPr lang="en-US" dirty="0" smtClean="0"/>
            </a:br>
            <a:r>
              <a:rPr lang="en-US" dirty="0" err="1" smtClean="0"/>
              <a:t>Enero</a:t>
            </a:r>
            <a:r>
              <a:rPr lang="en-US" dirty="0" smtClean="0"/>
              <a:t> 21-31, 2015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495800"/>
            <a:ext cx="6400800" cy="1752600"/>
          </a:xfrm>
        </p:spPr>
        <p:txBody>
          <a:bodyPr/>
          <a:lstStyle/>
          <a:p>
            <a:r>
              <a:rPr lang="en-US" dirty="0" smtClean="0"/>
              <a:t>Jaime Jimenez, Omar </a:t>
            </a:r>
            <a:r>
              <a:rPr lang="en-US" dirty="0" err="1" smtClean="0"/>
              <a:t>Barroso</a:t>
            </a:r>
            <a:r>
              <a:rPr lang="en-US" dirty="0" smtClean="0"/>
              <a:t> y Bryan </a:t>
            </a:r>
            <a:r>
              <a:rPr lang="en-US" dirty="0" err="1" smtClean="0"/>
              <a:t>Milstead</a:t>
            </a:r>
            <a:endParaRPr lang="en-US" dirty="0" smtClean="0"/>
          </a:p>
        </p:txBody>
      </p:sp>
      <p:pic>
        <p:nvPicPr>
          <p:cNvPr id="5122" name="Picture 2" descr="C:\Users\FrayJorge\Pictures\Chile\Chile201501\IMG_20150123_12462850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11740"/>
            <a:ext cx="9144000" cy="1222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FrayJorge\Pictures\Chile\Chile201501\IMG_20150124_19574169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494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94"/>
          <a:stretch/>
        </p:blipFill>
        <p:spPr bwMode="auto">
          <a:xfrm>
            <a:off x="-1" y="934154"/>
            <a:ext cx="9144001" cy="5390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057400" y="76200"/>
            <a:ext cx="55501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4000" dirty="0" smtClean="0"/>
              <a:t>Observaciones Generales 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188645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FrayJorge\Documents\PortableApps\R\scripts\Pia\Fotos\31EneICL5 (2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19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FrayJorge\Documents\PortableApps\R\scripts\Pia\Fotos\28EneESE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36336"/>
            <a:ext cx="9144000" cy="112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C:\Users\FrayJorge\Pictures\Chile\Chile201501\IMG_20150129_154844891_HDR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654469"/>
            <a:ext cx="5486400" cy="3081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FrayJorge\Pictures\Chile\Chile201501\IMG_20150127_082455568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3535"/>
            <a:ext cx="5486400" cy="3081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943600" y="1524000"/>
            <a:ext cx="266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 smtClean="0"/>
              <a:t>Gracias </a:t>
            </a:r>
            <a:r>
              <a:rPr lang="es-CL" sz="3200" dirty="0" err="1" smtClean="0"/>
              <a:t>Omora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297873" y="4419600"/>
            <a:ext cx="2667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dirty="0" smtClean="0"/>
              <a:t>Gracias Oveja Negra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85359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FrayJorge\Pictures\Chile\Chile201501\ExpedicionPia JaimeJimenez 20-31Jan16\ExpedicionPia JaimeJimenez 20-31jan16 (45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44638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 descr="C:\Users\FrayJorge\Pictures\Chile\Chile201501\ExpedicionPia JaimeJimenez 20-31Jan16\ExpedicionPia JaimeJimenez 20-31jan16 (45)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"/>
            <a:ext cx="9144000" cy="6056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6136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Métodos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15 </a:t>
            </a:r>
            <a:r>
              <a:rPr lang="es-CL" dirty="0" err="1" smtClean="0"/>
              <a:t>Lineas</a:t>
            </a:r>
            <a:r>
              <a:rPr lang="es-CL" dirty="0" smtClean="0"/>
              <a:t> de 8 a 18 Estaciones</a:t>
            </a:r>
            <a:endParaRPr lang="en-US" dirty="0" smtClean="0"/>
          </a:p>
          <a:p>
            <a:r>
              <a:rPr lang="en-US" dirty="0" err="1" smtClean="0"/>
              <a:t>Estaciones</a:t>
            </a:r>
            <a:r>
              <a:rPr lang="en-US" dirty="0" smtClean="0"/>
              <a:t> </a:t>
            </a:r>
            <a:r>
              <a:rPr lang="en-US" dirty="0" err="1" smtClean="0"/>
              <a:t>cada</a:t>
            </a:r>
            <a:r>
              <a:rPr lang="en-US" dirty="0" smtClean="0"/>
              <a:t> 100 </a:t>
            </a:r>
          </a:p>
          <a:p>
            <a:r>
              <a:rPr lang="es-CL" dirty="0" smtClean="0"/>
              <a:t>Coordinadas por GPS</a:t>
            </a:r>
          </a:p>
          <a:p>
            <a:r>
              <a:rPr lang="es-CL" dirty="0" smtClean="0"/>
              <a:t>Fotos</a:t>
            </a:r>
          </a:p>
          <a:p>
            <a:r>
              <a:rPr lang="en-US" dirty="0" err="1" smtClean="0"/>
              <a:t>Plantas</a:t>
            </a:r>
            <a:r>
              <a:rPr lang="en-US" dirty="0" smtClean="0"/>
              <a:t> </a:t>
            </a:r>
            <a:r>
              <a:rPr lang="en-US" dirty="0" err="1" smtClean="0"/>
              <a:t>dominantes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Enumerar</a:t>
            </a:r>
            <a:r>
              <a:rPr lang="en-US" dirty="0" smtClean="0"/>
              <a:t> </a:t>
            </a:r>
            <a:r>
              <a:rPr lang="en-US" dirty="0" err="1" smtClean="0"/>
              <a:t>aves</a:t>
            </a:r>
            <a:endParaRPr lang="en-US" dirty="0" smtClean="0"/>
          </a:p>
          <a:p>
            <a:r>
              <a:rPr lang="es-CL" dirty="0" smtClean="0"/>
              <a:t>Observaciones generales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037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FrayJorge\Documents\PortableApps\R\scripts\Pia\Fotos\22EnePUL1 (1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" y="762000"/>
            <a:ext cx="9144000" cy="513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5170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FrayJorge\Pictures\Chile\Chile201501\ExpedicionPia JaimeJimenez 20-31Jan16\ExpedicionPia JaimeJimenez 20-31jan16 (103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5422"/>
            <a:ext cx="9144000" cy="6056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7131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FrayJorge\Pictures\Chile\Chile201501\ExpedicionPia JaimeJimenez 20-31Jan16\ExpedicionPia JaimeJimenez 20-31jan16 (28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600"/>
            <a:ext cx="9144000" cy="6056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373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6" y="762866"/>
            <a:ext cx="9024504" cy="5180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505200" y="0"/>
            <a:ext cx="281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000" dirty="0" smtClean="0"/>
              <a:t>15 Sitios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557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101436"/>
            <a:ext cx="9113819" cy="4918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68101" y="152400"/>
            <a:ext cx="39001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600" dirty="0" smtClean="0"/>
              <a:t>18 Especies de Aves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56207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8323488"/>
              </p:ext>
            </p:extLst>
          </p:nvPr>
        </p:nvGraphicFramePr>
        <p:xfrm>
          <a:off x="381000" y="0"/>
          <a:ext cx="4998839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SPW 12.0 Graph" r:id="rId3" imgW="5381541" imgH="7381874" progId="SigmaPlotGraphicObject.11">
                  <p:embed/>
                </p:oleObj>
              </mc:Choice>
              <mc:Fallback>
                <p:oleObj name="SPW 12.0 Graph" r:id="rId3" imgW="5381541" imgH="7381874" progId="SigmaPlotGraphicObjec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0" y="0"/>
                        <a:ext cx="4998839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562601" y="228600"/>
            <a:ext cx="12779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/>
              <a:t>Fio </a:t>
            </a:r>
            <a:r>
              <a:rPr lang="es-CL" sz="3200" dirty="0" err="1" smtClean="0"/>
              <a:t>Fio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5562601" y="863025"/>
            <a:ext cx="1635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/>
              <a:t>Rayadito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62601" y="1472625"/>
            <a:ext cx="14123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/>
              <a:t>Chincol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5562601" y="2082225"/>
            <a:ext cx="22014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err="1" smtClean="0"/>
              <a:t>Cometocino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5562601" y="5282625"/>
            <a:ext cx="15442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/>
              <a:t>Chercán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5562601" y="3987225"/>
            <a:ext cx="16554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/>
              <a:t>Churrete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5562601" y="3377625"/>
            <a:ext cx="14334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err="1" smtClean="0"/>
              <a:t>Churrín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5562601" y="2691825"/>
            <a:ext cx="1471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/>
              <a:t>Jilguero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5562601" y="4572000"/>
            <a:ext cx="11771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/>
              <a:t>Zorzal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5562601" y="5892225"/>
            <a:ext cx="29492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200" dirty="0" smtClean="0"/>
              <a:t>Chercán de Vega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05045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2247097"/>
              </p:ext>
            </p:extLst>
          </p:nvPr>
        </p:nvGraphicFramePr>
        <p:xfrm>
          <a:off x="1828800" y="-152400"/>
          <a:ext cx="5886191" cy="701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SPW 12.0 Graph" r:id="rId3" imgW="5286252" imgH="6295931" progId="SigmaPlotGraphicObject.11">
                  <p:embed/>
                </p:oleObj>
              </mc:Choice>
              <mc:Fallback>
                <p:oleObj name="SPW 12.0 Graph" r:id="rId3" imgW="5286252" imgH="6295931" progId="SigmaPlotGraphicObjec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8800" y="-152400"/>
                        <a:ext cx="5886191" cy="701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122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58</Words>
  <Application>Microsoft Office PowerPoint</Application>
  <PresentationFormat>On-screen Show (4:3)</PresentationFormat>
  <Paragraphs>25</Paragraphs>
  <Slides>12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Office Theme</vt:lpstr>
      <vt:lpstr>SigmaPlot 12.0 Graph</vt:lpstr>
      <vt:lpstr>Censos De Aves Canal Beagle Enero 21-31, 2015 </vt:lpstr>
      <vt:lpstr>Métodos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FrayJorge</dc:creator>
  <cp:lastModifiedBy>FrayJorge</cp:lastModifiedBy>
  <cp:revision>8</cp:revision>
  <dcterms:created xsi:type="dcterms:W3CDTF">2015-02-02T21:12:50Z</dcterms:created>
  <dcterms:modified xsi:type="dcterms:W3CDTF">2015-02-02T22:21:37Z</dcterms:modified>
</cp:coreProperties>
</file>

<file path=docProps/thumbnail.jpeg>
</file>